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theme/theme1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media/image9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png" ContentType="image/png"/>
  <Override PartName="/ppt/media/image22.png" ContentType="image/png"/>
  <Override PartName="/ppt/media/image23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36.png" ContentType="image/png"/>
  <Override PartName="/ppt/media/image37.png" ContentType="image/png"/>
  <Override PartName="/ppt/media/image38.png" ContentType="image/png"/>
  <Override PartName="/ppt/media/image39.png" ContentType="image/png"/>
  <Override PartName="/ppt/media/image40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76868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4058640"/>
            <a:ext cx="292104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slideLayout" Target="../slideLayouts/slideLayout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1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image" Target="../media/image30.png"/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5" Type="http://schemas.openxmlformats.org/officeDocument/2006/relationships/slideLayout" Target="../slideLayouts/slideLayout1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image" Target="../media/image34.png"/><Relationship Id="rId3" Type="http://schemas.openxmlformats.org/officeDocument/2006/relationships/slideLayout" Target="../slideLayouts/slideLayout1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image" Target="../media/image36.png"/><Relationship Id="rId3" Type="http://schemas.openxmlformats.org/officeDocument/2006/relationships/slideLayout" Target="../slideLayouts/slideLayout1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slideLayout" Target="../slideLayouts/slideLayout1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image" Target="../media/image40.pn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9280" cy="7558560"/>
          </a:xfrm>
          <a:prstGeom prst="rect">
            <a:avLst/>
          </a:prstGeom>
          <a:ln>
            <a:noFill/>
          </a:ln>
        </p:spPr>
      </p:pic>
      <p:sp>
        <p:nvSpPr>
          <p:cNvPr id="39" name="CustomShape 1"/>
          <p:cNvSpPr/>
          <p:nvPr/>
        </p:nvSpPr>
        <p:spPr>
          <a:xfrm>
            <a:off x="2468880" y="3108960"/>
            <a:ext cx="5393880" cy="16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Verdana"/>
                <a:ea typeface="DejaVu Sans"/>
              </a:rPr>
              <a:t>Open Edge Gateway</a:t>
            </a:r>
            <a:endParaRPr b="0" lang="en-US" sz="4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Verdana"/>
                <a:ea typeface="DejaVu Sans"/>
              </a:rPr>
              <a:t>Abstraction layer for IQRF gateways</a:t>
            </a:r>
            <a:endParaRPr b="0" lang="en-US" sz="2200" spc="-1" strike="noStrike">
              <a:latin typeface="Arial"/>
            </a:endParaRPr>
          </a:p>
        </p:txBody>
      </p:sp>
      <p:pic>
        <p:nvPicPr>
          <p:cNvPr id="40" name="" descr=""/>
          <p:cNvPicPr/>
          <p:nvPr/>
        </p:nvPicPr>
        <p:blipFill>
          <a:blip r:embed="rId2"/>
          <a:stretch/>
        </p:blipFill>
        <p:spPr>
          <a:xfrm>
            <a:off x="3474720" y="783000"/>
            <a:ext cx="3107880" cy="770400"/>
          </a:xfrm>
          <a:prstGeom prst="rect">
            <a:avLst/>
          </a:prstGeom>
          <a:ln>
            <a:noFill/>
          </a:ln>
        </p:spPr>
      </p:pic>
      <p:sp>
        <p:nvSpPr>
          <p:cNvPr id="41" name="CustomShape 2"/>
          <p:cNvSpPr/>
          <p:nvPr/>
        </p:nvSpPr>
        <p:spPr>
          <a:xfrm>
            <a:off x="2560320" y="6273720"/>
            <a:ext cx="530316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Verdana"/>
                <a:ea typeface="DejaVu Sans"/>
              </a:rPr>
              <a:t>Michal Valný, František Mikulů</a:t>
            </a:r>
            <a:endParaRPr b="0" lang="en-US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Verdana"/>
                <a:ea typeface="DejaVu Sans"/>
              </a:rPr>
              <a:t>www.logimic.com</a:t>
            </a:r>
            <a:endParaRPr b="0" lang="en-US" sz="2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61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8200" cy="7558560"/>
          </a:xfrm>
          <a:prstGeom prst="rect">
            <a:avLst/>
          </a:prstGeom>
          <a:ln>
            <a:noFill/>
          </a:ln>
        </p:spPr>
      </p:pic>
      <p:pic>
        <p:nvPicPr>
          <p:cNvPr id="63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6760" cy="7557120"/>
          </a:xfrm>
          <a:prstGeom prst="rect">
            <a:avLst/>
          </a:prstGeom>
          <a:ln>
            <a:noFill/>
          </a:ln>
        </p:spPr>
      </p:pic>
      <p:pic>
        <p:nvPicPr>
          <p:cNvPr id="65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" descr=""/>
          <p:cNvPicPr/>
          <p:nvPr/>
        </p:nvPicPr>
        <p:blipFill>
          <a:blip r:embed="rId1"/>
          <a:stretch/>
        </p:blipFill>
        <p:spPr>
          <a:xfrm>
            <a:off x="32040" y="21600"/>
            <a:ext cx="10076760" cy="7557120"/>
          </a:xfrm>
          <a:prstGeom prst="rect">
            <a:avLst/>
          </a:prstGeom>
          <a:ln>
            <a:noFill/>
          </a:ln>
        </p:spPr>
      </p:pic>
      <p:pic>
        <p:nvPicPr>
          <p:cNvPr id="67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69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  <p:pic>
        <p:nvPicPr>
          <p:cNvPr id="70" name="" descr=""/>
          <p:cNvPicPr/>
          <p:nvPr/>
        </p:nvPicPr>
        <p:blipFill>
          <a:blip r:embed="rId3"/>
          <a:stretch/>
        </p:blipFill>
        <p:spPr>
          <a:xfrm>
            <a:off x="914400" y="3749040"/>
            <a:ext cx="2106720" cy="8164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4"/>
          <a:stretch/>
        </p:blipFill>
        <p:spPr>
          <a:xfrm>
            <a:off x="6126480" y="5760720"/>
            <a:ext cx="1918800" cy="4716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3" dur="indefinite" restart="never" nodeType="tmRoot">
          <p:childTnLst>
            <p:seq>
              <p:cTn id="3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10079280" cy="7558560"/>
          </a:xfrm>
          <a:prstGeom prst="rect">
            <a:avLst/>
          </a:prstGeom>
          <a:ln>
            <a:noFill/>
          </a:ln>
        </p:spPr>
      </p:pic>
      <p:sp>
        <p:nvSpPr>
          <p:cNvPr id="79" name="CustomShape 1"/>
          <p:cNvSpPr/>
          <p:nvPr/>
        </p:nvSpPr>
        <p:spPr>
          <a:xfrm>
            <a:off x="2468880" y="3108960"/>
            <a:ext cx="5393880" cy="1662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4000" spc="-1" strike="noStrike">
                <a:solidFill>
                  <a:srgbClr val="ffffff"/>
                </a:solidFill>
                <a:latin typeface="Verdana"/>
                <a:ea typeface="DejaVu Sans"/>
              </a:rPr>
              <a:t>Ask for demo..!</a:t>
            </a:r>
            <a:endParaRPr b="0" lang="en-US" sz="4000" spc="-1" strike="noStrike">
              <a:latin typeface="Arial"/>
            </a:endParaRPr>
          </a:p>
        </p:txBody>
      </p:sp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3474720" y="783000"/>
            <a:ext cx="3107880" cy="770400"/>
          </a:xfrm>
          <a:prstGeom prst="rect">
            <a:avLst/>
          </a:prstGeom>
          <a:ln>
            <a:noFill/>
          </a:ln>
        </p:spPr>
      </p:pic>
      <p:sp>
        <p:nvSpPr>
          <p:cNvPr id="81" name="CustomShape 2"/>
          <p:cNvSpPr/>
          <p:nvPr/>
        </p:nvSpPr>
        <p:spPr>
          <a:xfrm>
            <a:off x="2560320" y="6273720"/>
            <a:ext cx="530316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Verdana"/>
                <a:ea typeface="DejaVu Sans"/>
              </a:rPr>
              <a:t>Michal Valný, František Mikulů</a:t>
            </a:r>
            <a:endParaRPr b="0" lang="en-US" sz="2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latin typeface="Verdana"/>
                <a:ea typeface="DejaVu Sans"/>
              </a:rPr>
              <a:t>www.logimic.com</a:t>
            </a:r>
            <a:endParaRPr b="0" lang="en-US" sz="2200" spc="-1" strike="noStrike">
              <a:latin typeface="Arial"/>
            </a:endParaRPr>
          </a:p>
        </p:txBody>
      </p:sp>
    </p:spTree>
  </p:cSld>
  <p:timing>
    <p:tnLst>
      <p:par>
        <p:cTn id="35" dur="indefinite" restart="never" nodeType="tmRoot">
          <p:childTnLst>
            <p:seq>
              <p:cTn id="3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5024160" y="125640"/>
            <a:ext cx="93240" cy="2124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182880" y="713232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46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6760" cy="7557120"/>
          </a:xfrm>
          <a:prstGeom prst="rect">
            <a:avLst/>
          </a:prstGeom>
          <a:ln>
            <a:noFill/>
          </a:ln>
        </p:spPr>
      </p:pic>
      <p:pic>
        <p:nvPicPr>
          <p:cNvPr id="48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50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" descr=""/>
          <p:cNvPicPr/>
          <p:nvPr/>
        </p:nvPicPr>
        <p:blipFill>
          <a:blip r:embed="rId1"/>
          <a:stretch/>
        </p:blipFill>
        <p:spPr>
          <a:xfrm>
            <a:off x="1800" y="360"/>
            <a:ext cx="10076760" cy="7557120"/>
          </a:xfrm>
          <a:prstGeom prst="rect">
            <a:avLst/>
          </a:prstGeom>
          <a:ln>
            <a:noFill/>
          </a:ln>
        </p:spPr>
      </p:pic>
      <p:pic>
        <p:nvPicPr>
          <p:cNvPr id="52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54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  <p:pic>
        <p:nvPicPr>
          <p:cNvPr id="55" name="" descr=""/>
          <p:cNvPicPr/>
          <p:nvPr/>
        </p:nvPicPr>
        <p:blipFill>
          <a:blip r:embed="rId3"/>
          <a:stretch/>
        </p:blipFill>
        <p:spPr>
          <a:xfrm>
            <a:off x="274320" y="3931920"/>
            <a:ext cx="2106720" cy="8164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57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" descr=""/>
          <p:cNvPicPr/>
          <p:nvPr/>
        </p:nvPicPr>
        <p:blipFill>
          <a:blip r:embed="rId1"/>
          <a:stretch/>
        </p:blipFill>
        <p:spPr>
          <a:xfrm>
            <a:off x="0" y="0"/>
            <a:ext cx="10077120" cy="7557480"/>
          </a:xfrm>
          <a:prstGeom prst="rect">
            <a:avLst/>
          </a:prstGeom>
          <a:ln>
            <a:noFill/>
          </a:ln>
        </p:spPr>
      </p:pic>
      <p:pic>
        <p:nvPicPr>
          <p:cNvPr id="59" name="" descr=""/>
          <p:cNvPicPr/>
          <p:nvPr/>
        </p:nvPicPr>
        <p:blipFill>
          <a:blip r:embed="rId2"/>
          <a:stretch/>
        </p:blipFill>
        <p:spPr>
          <a:xfrm>
            <a:off x="182880" y="7132680"/>
            <a:ext cx="1348920" cy="329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</TotalTime>
  <Application>LibreOffice/6.0.1.1$Windows_X86_64 LibreOffice_project/60bfb1526849283ce2491346ed2aa51c465abfe6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2019-02-04T08:01:19Z</dcterms:created>
  <dc:creator/>
  <dc:description/>
  <dc:language>en-US</dc:language>
  <cp:lastModifiedBy/>
  <dcterms:modified xsi:type="dcterms:W3CDTF">2019-04-05T12:50:45Z</dcterms:modified>
  <cp:revision>34</cp:revision>
  <dc:subject/>
  <dc:title/>
</cp:coreProperties>
</file>